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8507-ADA6-4C0C-ABC4-FEEE31AC211D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0BEEC-D9DD-46D4-8123-530BC9659C6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2487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48A080-97FF-4980-A985-29C73B9DD0B3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E5985-E6E5-416C-A250-0106A68B017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51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9774F-06E7-457A-92A0-25BB862CBCAA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5ABE9-6CB3-4B2D-8DA8-71B8E1B73FA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356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3E253-CC78-482E-90A4-E981B1D43D25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1EF7C-AC9C-4508-BF1D-ECD39C7A470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2184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5F388-963A-492F-9239-0ACD235BEEB1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9C16E-FACC-4020-8A61-7F8472EF601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003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CFCD-4E54-4B05-A953-6A434932DD95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5D6FF-7402-4246-81C9-71FE90DBEE0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1105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0959D-9086-4A4F-92C6-A73624333956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8FF2F-57C1-4A18-973C-62F35D02A68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752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4F6DD4-BEC0-4234-A734-355F7A3B613C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EDC05-7AA0-4592-8682-2267961662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9010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F6477-0D34-4D1F-AD7B-22DAF2A66129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3EE16-9866-49BB-A043-9AA13932FA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905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13081-50F2-4FC0-9FB8-2A5DA6AD38C7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F96C3-216F-4FD7-AB34-0100E83CF26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696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A358B-EB26-478A-816D-E79F3CDF5CA5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E998A-79D6-4FCE-8FBF-F88251381F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6375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E7BBFCE-116B-499D-AA1E-7942B4103C2F}" type="datetimeFigureOut">
              <a:rPr lang="de-DE"/>
              <a:pPr>
                <a:defRPr/>
              </a:pPr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F4D3DD-B678-44BE-8698-EDD1ABEB49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057275" y="1155700"/>
            <a:ext cx="7015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>
                <a:latin typeface="Times New Roman" pitchFamily="18" charset="0"/>
                <a:cs typeface="Times New Roman" pitchFamily="18" charset="0"/>
              </a:rPr>
              <a:t>Recombinant Snake venom VEGF-F (svVEGF-F) derived from E. coli</a:t>
            </a:r>
          </a:p>
          <a:p>
            <a:pPr algn="ctr" eaLnBrk="1" hangingPunct="1"/>
            <a:r>
              <a:rPr lang="de-DE" sz="1400">
                <a:latin typeface="Times New Roman" pitchFamily="18" charset="0"/>
                <a:cs typeface="Times New Roman" pitchFamily="18" charset="0"/>
              </a:rPr>
              <a:t>(Cat #300-096S/-096/-097) </a:t>
            </a:r>
          </a:p>
        </p:txBody>
      </p:sp>
      <p:pic>
        <p:nvPicPr>
          <p:cNvPr id="2052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636838"/>
            <a:ext cx="3341687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636838"/>
            <a:ext cx="3883025" cy="2566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Textfeld 2"/>
          <p:cNvSpPr txBox="1">
            <a:spLocks noChangeArrowheads="1"/>
          </p:cNvSpPr>
          <p:nvPr/>
        </p:nvSpPr>
        <p:spPr bwMode="auto">
          <a:xfrm>
            <a:off x="1003300" y="2463800"/>
            <a:ext cx="225425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200">
                <a:latin typeface="Times New Roman" pitchFamily="18" charset="0"/>
                <a:cs typeface="Times New Roman" pitchFamily="18" charset="0"/>
              </a:rPr>
              <a:t>Migration assay with HUVEC P4</a:t>
            </a:r>
          </a:p>
        </p:txBody>
      </p:sp>
      <p:sp>
        <p:nvSpPr>
          <p:cNvPr id="2055" name="Textfeld 16"/>
          <p:cNvSpPr txBox="1">
            <a:spLocks noChangeArrowheads="1"/>
          </p:cNvSpPr>
          <p:nvPr/>
        </p:nvSpPr>
        <p:spPr bwMode="auto">
          <a:xfrm>
            <a:off x="4643438" y="2463800"/>
            <a:ext cx="24177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200">
                <a:latin typeface="Times New Roman" pitchFamily="18" charset="0"/>
                <a:cs typeface="Times New Roman" pitchFamily="18" charset="0"/>
              </a:rPr>
              <a:t>Proliferation assay with HUVEC P4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33</cp:revision>
  <dcterms:created xsi:type="dcterms:W3CDTF">2010-12-17T07:34:39Z</dcterms:created>
  <dcterms:modified xsi:type="dcterms:W3CDTF">2015-03-12T13:46:13Z</dcterms:modified>
</cp:coreProperties>
</file>